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4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1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8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0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9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2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9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5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4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D2D8-B712-42C1-8EBD-FBDFF7C8D7D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9428-7086-478A-8C48-AEA176A3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6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9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Bishopp</dc:creator>
  <cp:lastModifiedBy> </cp:lastModifiedBy>
  <cp:revision>1</cp:revision>
  <dcterms:created xsi:type="dcterms:W3CDTF">2023-03-13T16:52:33Z</dcterms:created>
  <dcterms:modified xsi:type="dcterms:W3CDTF">2023-03-13T18:48:41Z</dcterms:modified>
</cp:coreProperties>
</file>